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4"/>
  </p:sldMasterIdLst>
  <p:notesMasterIdLst>
    <p:notesMasterId r:id="rId13"/>
  </p:notesMasterIdLst>
  <p:handoutMasterIdLst>
    <p:handoutMasterId r:id="rId14"/>
  </p:handoutMasterIdLst>
  <p:sldIdLst>
    <p:sldId id="260" r:id="rId5"/>
    <p:sldId id="261" r:id="rId6"/>
    <p:sldId id="264" r:id="rId7"/>
    <p:sldId id="265" r:id="rId8"/>
    <p:sldId id="262" r:id="rId9"/>
    <p:sldId id="266" r:id="rId10"/>
    <p:sldId id="267" r:id="rId11"/>
    <p:sldId id="268" r:id="rId12"/>
  </p:sldIdLst>
  <p:sldSz cx="12192000" cy="6858000"/>
  <p:notesSz cx="6858000" cy="9144000"/>
  <p:defaultTextStyle>
    <a:defPPr rtl="0">
      <a:defRPr lang="hr-h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0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0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3" d="100"/>
          <a:sy n="83" d="100"/>
        </p:scale>
        <p:origin x="3066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zaglavlja 1">
            <a:extLst>
              <a:ext uri="{FF2B5EF4-FFF2-40B4-BE49-F238E27FC236}">
                <a16:creationId xmlns:a16="http://schemas.microsoft.com/office/drawing/2014/main" id="{5BE2DC9C-9A68-4B74-A335-35EF76FD456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r-HR"/>
          </a:p>
        </p:txBody>
      </p:sp>
      <p:sp>
        <p:nvSpPr>
          <p:cNvPr id="3" name="Rezervirano mjesto datuma 2">
            <a:extLst>
              <a:ext uri="{FF2B5EF4-FFF2-40B4-BE49-F238E27FC236}">
                <a16:creationId xmlns:a16="http://schemas.microsoft.com/office/drawing/2014/main" id="{088A71AA-7982-4B6B-AFB3-0070BCE0311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2E5BE8-B9EF-4A0E-8206-1864FE4C7E32}" type="datetime1">
              <a:rPr lang="hr-HR" smtClean="0"/>
              <a:t>22.3.2021.</a:t>
            </a:fld>
            <a:endParaRPr lang="hr-HR"/>
          </a:p>
        </p:txBody>
      </p:sp>
      <p:sp>
        <p:nvSpPr>
          <p:cNvPr id="4" name="Rezervirano mjesto podnožja 3">
            <a:extLst>
              <a:ext uri="{FF2B5EF4-FFF2-40B4-BE49-F238E27FC236}">
                <a16:creationId xmlns:a16="http://schemas.microsoft.com/office/drawing/2014/main" id="{868361DC-FA85-4715-9D26-CF5EC1B1456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r-HR"/>
          </a:p>
        </p:txBody>
      </p:sp>
      <p:sp>
        <p:nvSpPr>
          <p:cNvPr id="5" name="Rezervirano mjesto broja slajda 4">
            <a:extLst>
              <a:ext uri="{FF2B5EF4-FFF2-40B4-BE49-F238E27FC236}">
                <a16:creationId xmlns:a16="http://schemas.microsoft.com/office/drawing/2014/main" id="{9B2F7E8A-8AE8-442F-9A61-F417586D6C3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373F84-AD16-4842-85DD-4D0E3DC8525E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73116624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za zaglavlj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r-HR" noProof="0"/>
          </a:p>
        </p:txBody>
      </p:sp>
      <p:sp>
        <p:nvSpPr>
          <p:cNvPr id="3" name="Rezervirano mjesto za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1632F7D-AE89-4E4F-8203-3781BA579CF9}" type="datetime1">
              <a:rPr lang="hr-HR" noProof="0" smtClean="0"/>
              <a:t>22.3.2021.</a:t>
            </a:fld>
            <a:endParaRPr lang="hr-HR" noProof="0"/>
          </a:p>
        </p:txBody>
      </p:sp>
      <p:sp>
        <p:nvSpPr>
          <p:cNvPr id="4" name="Rezervirano mjesto za sliku na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hr-HR" noProof="0"/>
          </a:p>
        </p:txBody>
      </p:sp>
      <p:sp>
        <p:nvSpPr>
          <p:cNvPr id="5" name="Rezervirano mjesto za bilješk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hr-HR" noProof="0"/>
              <a:t>Kliknite da biste uredili stilove teksta matrice</a:t>
            </a:r>
          </a:p>
          <a:p>
            <a:pPr lvl="1" rtl="0"/>
            <a:r>
              <a:rPr lang="hr-HR" noProof="0"/>
              <a:t>Druga razina</a:t>
            </a:r>
          </a:p>
          <a:p>
            <a:pPr lvl="2" rtl="0"/>
            <a:r>
              <a:rPr lang="hr-HR" noProof="0"/>
              <a:t>Treća razina</a:t>
            </a:r>
          </a:p>
          <a:p>
            <a:pPr lvl="3" rtl="0"/>
            <a:r>
              <a:rPr lang="hr-HR" noProof="0"/>
              <a:t>Četvrta razina</a:t>
            </a:r>
          </a:p>
          <a:p>
            <a:pPr lvl="4" rtl="0"/>
            <a:r>
              <a:rPr lang="hr-HR" noProof="0"/>
              <a:t>Peta razina</a:t>
            </a:r>
          </a:p>
        </p:txBody>
      </p:sp>
      <p:sp>
        <p:nvSpPr>
          <p:cNvPr id="6" name="Rezervirano mjesto za podnožj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r-HR" noProof="0"/>
          </a:p>
        </p:txBody>
      </p:sp>
      <p:sp>
        <p:nvSpPr>
          <p:cNvPr id="7" name="Rezervirano mjesto za broj slajd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80CB90E-A225-4324-8C33-43B910608846}" type="slidenum">
              <a:rPr lang="hr-HR" noProof="0" smtClean="0"/>
              <a:t>‹#›</a:t>
            </a:fld>
            <a:endParaRPr lang="hr-HR" noProof="0"/>
          </a:p>
        </p:txBody>
      </p:sp>
    </p:spTree>
    <p:extLst>
      <p:ext uri="{BB962C8B-B14F-4D97-AF65-F5344CB8AC3E}">
        <p14:creationId xmlns:p14="http://schemas.microsoft.com/office/powerpoint/2010/main" val="177678660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slike slajd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zervirano mjesto bilježaka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4" name="Rezervirano mjesto broja slajd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80CB90E-A225-4324-8C33-43B910608846}" type="slidenum">
              <a:rPr lang="hr-HR" smtClean="0"/>
              <a:t>1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8268638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slike slajd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zervirano mjesto bilježaka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4" name="Rezervirano mjesto broja slajd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80CB90E-A225-4324-8C33-43B910608846}" type="slidenum">
              <a:rPr lang="hr-HR" smtClean="0"/>
              <a:t>2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8167247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Naslovni slaj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rtlCol="0" anchor="b">
            <a:normAutofit/>
          </a:bodyPr>
          <a:lstStyle>
            <a:lvl1pPr algn="ctr">
              <a:defRPr sz="5400"/>
            </a:lvl1pPr>
          </a:lstStyle>
          <a:p>
            <a:pPr rtl="0"/>
            <a:r>
              <a:rPr lang="hr-HR" noProof="0"/>
              <a:t>Kliknite da biste uredili stil naslova matrice</a:t>
            </a:r>
          </a:p>
        </p:txBody>
      </p:sp>
      <p:sp>
        <p:nvSpPr>
          <p:cNvPr id="3" name="Podnaslov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rtlCol="0"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hr-HR" noProof="0"/>
              <a:t>Kliknite da biste uredili stil podnaslova matrice</a:t>
            </a:r>
          </a:p>
        </p:txBody>
      </p:sp>
      <p:sp>
        <p:nvSpPr>
          <p:cNvPr id="4" name="Rezervirano mjesto za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8373BA3-5034-4227-80EE-38B541C5D8AE}" type="datetime1">
              <a:rPr lang="hr-HR" noProof="0" smtClean="0"/>
              <a:t>22.3.2021.</a:t>
            </a:fld>
            <a:endParaRPr lang="hr-HR" noProof="0"/>
          </a:p>
        </p:txBody>
      </p:sp>
      <p:sp>
        <p:nvSpPr>
          <p:cNvPr id="5" name="Rezervirano mjesto za podnožj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r-HR" noProof="0"/>
          </a:p>
        </p:txBody>
      </p:sp>
      <p:sp>
        <p:nvSpPr>
          <p:cNvPr id="6" name="Rezervirano mjesto za broj slajd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hr-HR" noProof="0" smtClean="0"/>
              <a:pPr/>
              <a:t>‹#›</a:t>
            </a:fld>
            <a:endParaRPr lang="hr-HR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ska slika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Slika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rtlCol="0" anchor="b">
            <a:normAutofit/>
          </a:bodyPr>
          <a:lstStyle>
            <a:lvl1pPr algn="ctr">
              <a:defRPr sz="2800"/>
            </a:lvl1pPr>
          </a:lstStyle>
          <a:p>
            <a:pPr rtl="0"/>
            <a:r>
              <a:rPr lang="hr-HR" noProof="0"/>
              <a:t>Kliknite da biste uredili stil naslova matrice</a:t>
            </a:r>
          </a:p>
        </p:txBody>
      </p:sp>
      <p:sp>
        <p:nvSpPr>
          <p:cNvPr id="3" name="Rezervirano mjesto za sliku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hr-HR" noProof="0"/>
              <a:t>Kliknite ikonu da biste dodali sliku</a:t>
            </a:r>
          </a:p>
        </p:txBody>
      </p:sp>
      <p:sp>
        <p:nvSpPr>
          <p:cNvPr id="4" name="Rezervirano mjesto za tekst 3"/>
          <p:cNvSpPr>
            <a:spLocks noGrp="1"/>
          </p:cNvSpPr>
          <p:nvPr>
            <p:ph type="body" sz="half" idx="2" hasCustomPrompt="1"/>
          </p:nvPr>
        </p:nvSpPr>
        <p:spPr>
          <a:xfrm>
            <a:off x="913795" y="5108728"/>
            <a:ext cx="10353762" cy="682472"/>
          </a:xfrm>
        </p:spPr>
        <p:txBody>
          <a:bodyPr rtlCol="0"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r-HR" noProof="0"/>
              <a:t>Kliknite da biste uredili stilove teksta matrice</a:t>
            </a:r>
          </a:p>
        </p:txBody>
      </p:sp>
      <p:sp>
        <p:nvSpPr>
          <p:cNvPr id="5" name="Rezervirano mjesto za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DE1E04E-8198-4F07-B7E1-8B85D6AC78C5}" type="datetime1">
              <a:rPr lang="hr-HR" noProof="0" smtClean="0"/>
              <a:t>22.3.2021.</a:t>
            </a:fld>
            <a:endParaRPr lang="hr-HR" noProof="0"/>
          </a:p>
        </p:txBody>
      </p:sp>
      <p:sp>
        <p:nvSpPr>
          <p:cNvPr id="6" name="Rezervirano mjesto za podnožj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r-HR" noProof="0"/>
          </a:p>
        </p:txBody>
      </p:sp>
      <p:sp>
        <p:nvSpPr>
          <p:cNvPr id="7" name="Rezervirano mjesto za broj slajd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r-HR" noProof="0" smtClean="0"/>
              <a:t>‹#›</a:t>
            </a:fld>
            <a:endParaRPr lang="hr-HR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slov i o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rtlCol="0" anchor="ctr"/>
          <a:lstStyle>
            <a:lvl1pPr>
              <a:defRPr sz="3200"/>
            </a:lvl1pPr>
          </a:lstStyle>
          <a:p>
            <a:pPr rtl="0"/>
            <a:r>
              <a:rPr lang="hr-HR" noProof="0"/>
              <a:t>Kliknite da biste uredili stil naslova matrice</a:t>
            </a:r>
          </a:p>
        </p:txBody>
      </p:sp>
      <p:sp>
        <p:nvSpPr>
          <p:cNvPr id="4" name="Rezervirano mjesto za tekst 3"/>
          <p:cNvSpPr>
            <a:spLocks noGrp="1"/>
          </p:cNvSpPr>
          <p:nvPr>
            <p:ph type="body" sz="half" idx="2" hasCustomPrompt="1"/>
          </p:nvPr>
        </p:nvSpPr>
        <p:spPr>
          <a:xfrm>
            <a:off x="913794" y="4295180"/>
            <a:ext cx="10353763" cy="1501826"/>
          </a:xfrm>
        </p:spPr>
        <p:txBody>
          <a:bodyPr rtlCol="0"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r-HR" noProof="0"/>
              <a:t>Kliknite da biste uredili stilove teksta matrice</a:t>
            </a:r>
          </a:p>
        </p:txBody>
      </p:sp>
      <p:sp>
        <p:nvSpPr>
          <p:cNvPr id="5" name="Rezervirano mjesto za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3EF0B55-772B-4721-8BC1-456848DACAA9}" type="datetime1">
              <a:rPr lang="hr-HR" noProof="0" smtClean="0"/>
              <a:t>22.3.2021.</a:t>
            </a:fld>
            <a:endParaRPr lang="hr-HR" noProof="0"/>
          </a:p>
        </p:txBody>
      </p:sp>
      <p:sp>
        <p:nvSpPr>
          <p:cNvPr id="6" name="Rezervirano mjesto za podnožj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r-HR" noProof="0"/>
          </a:p>
        </p:txBody>
      </p:sp>
      <p:sp>
        <p:nvSpPr>
          <p:cNvPr id="7" name="Rezervirano mjesto za broj slajd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r-HR" noProof="0" smtClean="0"/>
              <a:t>‹#›</a:t>
            </a:fld>
            <a:endParaRPr lang="hr-HR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rtlCol="0" anchor="ctr"/>
          <a:lstStyle>
            <a:lvl1pPr>
              <a:defRPr sz="3200"/>
            </a:lvl1pPr>
          </a:lstStyle>
          <a:p>
            <a:pPr rtl="0"/>
            <a:r>
              <a:rPr lang="hr-HR" noProof="0"/>
              <a:t>Kliknite da biste uredili stil naslova matrice</a:t>
            </a:r>
          </a:p>
        </p:txBody>
      </p:sp>
      <p:sp>
        <p:nvSpPr>
          <p:cNvPr id="12" name="Rezervirano mjesto za tekst 3"/>
          <p:cNvSpPr>
            <a:spLocks noGrp="1"/>
          </p:cNvSpPr>
          <p:nvPr>
            <p:ph type="body" sz="half" idx="13" hasCustomPrompt="1"/>
          </p:nvPr>
        </p:nvSpPr>
        <p:spPr>
          <a:xfrm>
            <a:off x="1720644" y="3610032"/>
            <a:ext cx="8752299" cy="532749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r-HR" noProof="0"/>
              <a:t>Kliknite da biste uredili stilove teksta matrice</a:t>
            </a:r>
          </a:p>
        </p:txBody>
      </p:sp>
      <p:sp>
        <p:nvSpPr>
          <p:cNvPr id="4" name="Rezervirano mjesto za tekst 3"/>
          <p:cNvSpPr>
            <a:spLocks noGrp="1"/>
          </p:cNvSpPr>
          <p:nvPr>
            <p:ph type="body" sz="half" idx="2" hasCustomPrompt="1"/>
          </p:nvPr>
        </p:nvSpPr>
        <p:spPr>
          <a:xfrm>
            <a:off x="913794" y="4304353"/>
            <a:ext cx="10353763" cy="1489496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r-HR" noProof="0"/>
              <a:t>Kliknite da biste uredili stilove teksta matrice</a:t>
            </a:r>
          </a:p>
        </p:txBody>
      </p:sp>
      <p:sp>
        <p:nvSpPr>
          <p:cNvPr id="5" name="Rezervirano mjesto za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9392099-F8D1-424F-B14C-DEA6C480CC9F}" type="datetime1">
              <a:rPr lang="hr-HR" noProof="0" smtClean="0"/>
              <a:t>22.3.2021.</a:t>
            </a:fld>
            <a:endParaRPr lang="hr-HR" noProof="0"/>
          </a:p>
        </p:txBody>
      </p:sp>
      <p:sp>
        <p:nvSpPr>
          <p:cNvPr id="6" name="Rezervirano mjesto za podnožj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r-HR" noProof="0"/>
          </a:p>
        </p:txBody>
      </p:sp>
      <p:sp>
        <p:nvSpPr>
          <p:cNvPr id="7" name="Rezervirano mjesto za broj slajd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r-HR" noProof="0" smtClean="0"/>
              <a:t>‹#›</a:t>
            </a:fld>
            <a:endParaRPr lang="hr-HR" noProof="0"/>
          </a:p>
        </p:txBody>
      </p:sp>
      <p:sp>
        <p:nvSpPr>
          <p:cNvPr id="11" name="Tekstni okvir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hr-HR" sz="8000" noProof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kstni okvir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hr-HR" sz="8000" noProof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ica s naziv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hr-HR" noProof="0"/>
              <a:t>Kliknite da biste uredili stil naslova matrice</a:t>
            </a:r>
          </a:p>
        </p:txBody>
      </p:sp>
      <p:sp>
        <p:nvSpPr>
          <p:cNvPr id="4" name="Rezervirano mjesto za tekst 3"/>
          <p:cNvSpPr>
            <a:spLocks noGrp="1"/>
          </p:cNvSpPr>
          <p:nvPr>
            <p:ph type="body" sz="half" idx="2" hasCustomPrompt="1"/>
          </p:nvPr>
        </p:nvSpPr>
        <p:spPr>
          <a:xfrm>
            <a:off x="913784" y="4650556"/>
            <a:ext cx="10352199" cy="1140644"/>
          </a:xfrm>
        </p:spPr>
        <p:txBody>
          <a:bodyPr rtlCol="0"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r-HR" noProof="0"/>
              <a:t>Kliknite da biste uredili stilove teksta matrice</a:t>
            </a:r>
          </a:p>
        </p:txBody>
      </p:sp>
      <p:sp>
        <p:nvSpPr>
          <p:cNvPr id="5" name="Rezervirano mjesto za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B076B60-5ADF-4458-BEAD-AA74B0255720}" type="datetime1">
              <a:rPr lang="hr-HR" noProof="0" smtClean="0"/>
              <a:t>22.3.2021.</a:t>
            </a:fld>
            <a:endParaRPr lang="hr-HR" noProof="0"/>
          </a:p>
        </p:txBody>
      </p:sp>
      <p:sp>
        <p:nvSpPr>
          <p:cNvPr id="6" name="Rezervirano mjesto za podnožj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r-HR" noProof="0"/>
          </a:p>
        </p:txBody>
      </p:sp>
      <p:sp>
        <p:nvSpPr>
          <p:cNvPr id="7" name="Rezervirano mjesto za broj slajd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r-HR" noProof="0" smtClean="0"/>
              <a:t>‹#›</a:t>
            </a:fld>
            <a:endParaRPr lang="hr-HR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tupa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slov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 rtlCol="0"/>
          <a:lstStyle/>
          <a:p>
            <a:pPr rtl="0"/>
            <a:r>
              <a:rPr lang="hr-HR" noProof="0"/>
              <a:t>Kliknite da biste uredili stil naslova matrice</a:t>
            </a:r>
          </a:p>
        </p:txBody>
      </p:sp>
      <p:sp>
        <p:nvSpPr>
          <p:cNvPr id="7" name="Rezervirano mjesto za tekst 2"/>
          <p:cNvSpPr>
            <a:spLocks noGrp="1"/>
          </p:cNvSpPr>
          <p:nvPr>
            <p:ph type="body" idx="1" hasCustomPrompt="1"/>
          </p:nvPr>
        </p:nvSpPr>
        <p:spPr>
          <a:xfrm>
            <a:off x="913795" y="1885950"/>
            <a:ext cx="3300984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r-HR" noProof="0"/>
              <a:t>Kliknite da biste uredili stilove teksta matrice</a:t>
            </a:r>
          </a:p>
        </p:txBody>
      </p:sp>
      <p:sp>
        <p:nvSpPr>
          <p:cNvPr id="8" name="Rezervirano mjesto za tekst 3"/>
          <p:cNvSpPr>
            <a:spLocks noGrp="1"/>
          </p:cNvSpPr>
          <p:nvPr>
            <p:ph type="body" sz="half" idx="15" hasCustomPrompt="1"/>
          </p:nvPr>
        </p:nvSpPr>
        <p:spPr>
          <a:xfrm>
            <a:off x="913795" y="2571750"/>
            <a:ext cx="3300984" cy="321945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r-HR" noProof="0"/>
              <a:t>Kliknite da biste uredili stilove teksta matrice</a:t>
            </a:r>
          </a:p>
        </p:txBody>
      </p:sp>
      <p:sp>
        <p:nvSpPr>
          <p:cNvPr id="9" name="Rezervirano mjesto za tekst 4"/>
          <p:cNvSpPr>
            <a:spLocks noGrp="1"/>
          </p:cNvSpPr>
          <p:nvPr>
            <p:ph type="body" sz="quarter" idx="3" hasCustomPrompt="1"/>
          </p:nvPr>
        </p:nvSpPr>
        <p:spPr>
          <a:xfrm>
            <a:off x="4446711" y="1885950"/>
            <a:ext cx="3300984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r-HR" noProof="0"/>
              <a:t>Kliknite da biste uredili stilove teksta matrice</a:t>
            </a:r>
          </a:p>
        </p:txBody>
      </p:sp>
      <p:sp>
        <p:nvSpPr>
          <p:cNvPr id="10" name="Rezervirano mjesto za tekst 3"/>
          <p:cNvSpPr>
            <a:spLocks noGrp="1"/>
          </p:cNvSpPr>
          <p:nvPr>
            <p:ph type="body" sz="half" idx="16" hasCustomPrompt="1"/>
          </p:nvPr>
        </p:nvSpPr>
        <p:spPr>
          <a:xfrm>
            <a:off x="4441435" y="2571750"/>
            <a:ext cx="3300984" cy="321945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r-HR" noProof="0"/>
              <a:t>Kliknite da biste uredili stilove teksta matrice</a:t>
            </a:r>
          </a:p>
        </p:txBody>
      </p:sp>
      <p:sp>
        <p:nvSpPr>
          <p:cNvPr id="11" name="Rezervirano mjesto za tekst 4"/>
          <p:cNvSpPr>
            <a:spLocks noGrp="1"/>
          </p:cNvSpPr>
          <p:nvPr>
            <p:ph type="body" sz="quarter" idx="13" hasCustomPrompt="1"/>
          </p:nvPr>
        </p:nvSpPr>
        <p:spPr>
          <a:xfrm>
            <a:off x="7966572" y="1885950"/>
            <a:ext cx="3300984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r-HR" noProof="0"/>
              <a:t>Kliknite da biste uredili stilove teksta matrice</a:t>
            </a:r>
          </a:p>
        </p:txBody>
      </p:sp>
      <p:sp>
        <p:nvSpPr>
          <p:cNvPr id="12" name="Rezervirano mjesto za tekst 3"/>
          <p:cNvSpPr>
            <a:spLocks noGrp="1"/>
          </p:cNvSpPr>
          <p:nvPr>
            <p:ph type="body" sz="half" idx="17" hasCustomPrompt="1"/>
          </p:nvPr>
        </p:nvSpPr>
        <p:spPr>
          <a:xfrm>
            <a:off x="7966572" y="2571750"/>
            <a:ext cx="3300984" cy="321945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r-HR" noProof="0"/>
              <a:t>Kliknite da biste uredili stilove teksta matrice</a:t>
            </a:r>
          </a:p>
        </p:txBody>
      </p:sp>
      <p:sp>
        <p:nvSpPr>
          <p:cNvPr id="3" name="Rezervirano mjesto za datum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FA851B4-81C2-481D-B6E2-53A6D0D93923}" type="datetime1">
              <a:rPr lang="hr-HR" noProof="0" smtClean="0"/>
              <a:t>22.3.2021.</a:t>
            </a:fld>
            <a:endParaRPr lang="hr-HR" noProof="0"/>
          </a:p>
        </p:txBody>
      </p:sp>
      <p:sp>
        <p:nvSpPr>
          <p:cNvPr id="4" name="Rezervirano mjesto za podnožj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r-HR" noProof="0"/>
          </a:p>
        </p:txBody>
      </p:sp>
      <p:sp>
        <p:nvSpPr>
          <p:cNvPr id="5" name="Rezervirano mjesto za broj slajd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r-HR" noProof="0" smtClean="0"/>
              <a:t>‹#›</a:t>
            </a:fld>
            <a:endParaRPr lang="hr-HR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i stupca sa slika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ka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Slika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Slika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Naslov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 rtlCol="0"/>
          <a:lstStyle/>
          <a:p>
            <a:pPr rtl="0"/>
            <a:r>
              <a:rPr lang="hr-HR" noProof="0"/>
              <a:t>Kliknite da biste uredili stil naslova matrice</a:t>
            </a:r>
          </a:p>
        </p:txBody>
      </p:sp>
      <p:sp>
        <p:nvSpPr>
          <p:cNvPr id="19" name="Rezervirano mjesto za tekst 2"/>
          <p:cNvSpPr>
            <a:spLocks noGrp="1"/>
          </p:cNvSpPr>
          <p:nvPr>
            <p:ph type="body" idx="1" hasCustomPrompt="1"/>
          </p:nvPr>
        </p:nvSpPr>
        <p:spPr>
          <a:xfrm>
            <a:off x="913795" y="3904106"/>
            <a:ext cx="3300984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r-HR" noProof="0"/>
              <a:t>Kliknite da biste uredili stilove teksta matrice</a:t>
            </a:r>
          </a:p>
        </p:txBody>
      </p:sp>
      <p:sp>
        <p:nvSpPr>
          <p:cNvPr id="20" name="Rezervirano mjesto za sliku 2"/>
          <p:cNvSpPr>
            <a:spLocks noGrp="1" noChangeAspect="1"/>
          </p:cNvSpPr>
          <p:nvPr>
            <p:ph type="pic" idx="15" hasCustomPrompt="1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hr-HR" noProof="0"/>
              <a:t>Kliknite ikonu da biste dodali sliku</a:t>
            </a:r>
          </a:p>
        </p:txBody>
      </p:sp>
      <p:sp>
        <p:nvSpPr>
          <p:cNvPr id="21" name="Rezervirano mjesto za tekst 3"/>
          <p:cNvSpPr>
            <a:spLocks noGrp="1"/>
          </p:cNvSpPr>
          <p:nvPr>
            <p:ph type="body" sz="half" idx="18" hasCustomPrompt="1"/>
          </p:nvPr>
        </p:nvSpPr>
        <p:spPr>
          <a:xfrm>
            <a:off x="913795" y="4480368"/>
            <a:ext cx="3300984" cy="1310833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r-HR" noProof="0"/>
              <a:t>Kliknite da biste uredili stilove teksta matrice</a:t>
            </a:r>
          </a:p>
        </p:txBody>
      </p:sp>
      <p:sp>
        <p:nvSpPr>
          <p:cNvPr id="22" name="Rezervirano mjesto za tekst 4"/>
          <p:cNvSpPr>
            <a:spLocks noGrp="1"/>
          </p:cNvSpPr>
          <p:nvPr>
            <p:ph type="body" sz="quarter" idx="3" hasCustomPrompt="1"/>
          </p:nvPr>
        </p:nvSpPr>
        <p:spPr>
          <a:xfrm>
            <a:off x="4442788" y="3904106"/>
            <a:ext cx="3300984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r-HR" noProof="0"/>
              <a:t>Kliknite da biste uredili stilove teksta matrice</a:t>
            </a:r>
          </a:p>
        </p:txBody>
      </p:sp>
      <p:sp>
        <p:nvSpPr>
          <p:cNvPr id="23" name="Rezervirano mjesto za sliku 2"/>
          <p:cNvSpPr>
            <a:spLocks noGrp="1" noChangeAspect="1"/>
          </p:cNvSpPr>
          <p:nvPr>
            <p:ph type="pic" idx="21" hasCustomPrompt="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hr-HR" noProof="0"/>
              <a:t>Kliknite ikonu da biste dodali sliku</a:t>
            </a:r>
          </a:p>
        </p:txBody>
      </p:sp>
      <p:sp>
        <p:nvSpPr>
          <p:cNvPr id="24" name="Rezervirano mjesto za tekst 3"/>
          <p:cNvSpPr>
            <a:spLocks noGrp="1"/>
          </p:cNvSpPr>
          <p:nvPr>
            <p:ph type="body" sz="half" idx="19" hasCustomPrompt="1"/>
          </p:nvPr>
        </p:nvSpPr>
        <p:spPr>
          <a:xfrm>
            <a:off x="4441435" y="4480367"/>
            <a:ext cx="3300984" cy="1310833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r-HR" noProof="0"/>
              <a:t>Kliknite da biste uredili stilove teksta matrice</a:t>
            </a:r>
          </a:p>
        </p:txBody>
      </p:sp>
      <p:sp>
        <p:nvSpPr>
          <p:cNvPr id="25" name="Rezervirano mjesto za tekst 4"/>
          <p:cNvSpPr>
            <a:spLocks noGrp="1"/>
          </p:cNvSpPr>
          <p:nvPr>
            <p:ph type="body" sz="quarter" idx="13" hasCustomPrompt="1"/>
          </p:nvPr>
        </p:nvSpPr>
        <p:spPr>
          <a:xfrm>
            <a:off x="7966697" y="3904106"/>
            <a:ext cx="3300984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r-HR" noProof="0"/>
              <a:t>Kliknite da biste uredili stilove teksta matrice</a:t>
            </a:r>
          </a:p>
        </p:txBody>
      </p:sp>
      <p:sp>
        <p:nvSpPr>
          <p:cNvPr id="26" name="Rezervirano mjesto za sliku 2"/>
          <p:cNvSpPr>
            <a:spLocks noGrp="1" noChangeAspect="1"/>
          </p:cNvSpPr>
          <p:nvPr>
            <p:ph type="pic" idx="22" hasCustomPrompt="1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hr-HR" noProof="0"/>
              <a:t>Kliknite ikonu da biste dodali sliku</a:t>
            </a:r>
          </a:p>
        </p:txBody>
      </p:sp>
      <p:sp>
        <p:nvSpPr>
          <p:cNvPr id="27" name="Rezervirano mjesto za tekst 3"/>
          <p:cNvSpPr>
            <a:spLocks noGrp="1"/>
          </p:cNvSpPr>
          <p:nvPr>
            <p:ph type="body" sz="half" idx="20" hasCustomPrompt="1"/>
          </p:nvPr>
        </p:nvSpPr>
        <p:spPr>
          <a:xfrm>
            <a:off x="7966572" y="4480365"/>
            <a:ext cx="3300984" cy="1310835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r-HR" noProof="0"/>
              <a:t>Kliknite da biste uredili stilove teksta matrice</a:t>
            </a:r>
          </a:p>
        </p:txBody>
      </p:sp>
      <p:sp>
        <p:nvSpPr>
          <p:cNvPr id="3" name="Rezervirano mjesto za datum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A38C7CA-5657-472A-98B6-DC88C997847B}" type="datetime1">
              <a:rPr lang="hr-HR" noProof="0" smtClean="0"/>
              <a:t>22.3.2021.</a:t>
            </a:fld>
            <a:endParaRPr lang="hr-HR" noProof="0"/>
          </a:p>
        </p:txBody>
      </p:sp>
      <p:sp>
        <p:nvSpPr>
          <p:cNvPr id="4" name="Rezervirano mjesto za podnožj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r-HR" noProof="0"/>
          </a:p>
        </p:txBody>
      </p:sp>
      <p:sp>
        <p:nvSpPr>
          <p:cNvPr id="5" name="Rezervirano mjesto za broj slajd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r-HR" noProof="0" smtClean="0"/>
              <a:t>‹#›</a:t>
            </a:fld>
            <a:endParaRPr lang="hr-HR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 okomit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r-HR" noProof="0"/>
              <a:t>Kliknite da biste uredili stil naslova matrice</a:t>
            </a:r>
          </a:p>
        </p:txBody>
      </p:sp>
      <p:sp>
        <p:nvSpPr>
          <p:cNvPr id="3" name="Okomiti tekst s rezerviranim mjestom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hr-HR" noProof="0"/>
              <a:t>Kliknite da biste uredili stilove teksta matrice</a:t>
            </a:r>
          </a:p>
          <a:p>
            <a:pPr lvl="1" rtl="0"/>
            <a:r>
              <a:rPr lang="hr-HR" noProof="0"/>
              <a:t>Druga razina</a:t>
            </a:r>
          </a:p>
          <a:p>
            <a:pPr lvl="2" rtl="0"/>
            <a:r>
              <a:rPr lang="hr-HR" noProof="0"/>
              <a:t>Treća razina</a:t>
            </a:r>
          </a:p>
          <a:p>
            <a:pPr lvl="3" rtl="0"/>
            <a:r>
              <a:rPr lang="hr-HR" noProof="0"/>
              <a:t>Četvrta razina</a:t>
            </a:r>
          </a:p>
          <a:p>
            <a:pPr lvl="4" rtl="0"/>
            <a:r>
              <a:rPr lang="hr-HR" noProof="0"/>
              <a:t>Peta razina</a:t>
            </a:r>
          </a:p>
        </p:txBody>
      </p:sp>
      <p:sp>
        <p:nvSpPr>
          <p:cNvPr id="4" name="Rezervirano mjesto za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CE628D1-D8D5-40EE-AA47-7DC5C56801BF}" type="datetime1">
              <a:rPr lang="hr-HR" noProof="0" smtClean="0"/>
              <a:t>22.3.2021.</a:t>
            </a:fld>
            <a:endParaRPr lang="hr-HR" noProof="0"/>
          </a:p>
        </p:txBody>
      </p:sp>
      <p:sp>
        <p:nvSpPr>
          <p:cNvPr id="5" name="Rezervirano mjesto za podnožj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r-HR" noProof="0"/>
          </a:p>
        </p:txBody>
      </p:sp>
      <p:sp>
        <p:nvSpPr>
          <p:cNvPr id="6" name="Rezervirano mjesto za broj slajd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hr-HR" noProof="0" smtClean="0"/>
              <a:pPr/>
              <a:t>‹#›</a:t>
            </a:fld>
            <a:endParaRPr lang="hr-HR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Okomiti naslov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komiti naslov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 rtlCol="0"/>
          <a:lstStyle>
            <a:lvl1pPr algn="l">
              <a:defRPr/>
            </a:lvl1pPr>
          </a:lstStyle>
          <a:p>
            <a:pPr rtl="0"/>
            <a:r>
              <a:rPr lang="hr-HR" noProof="0"/>
              <a:t>Kliknite da biste uredili stil naslova matrice</a:t>
            </a:r>
          </a:p>
        </p:txBody>
      </p:sp>
      <p:sp>
        <p:nvSpPr>
          <p:cNvPr id="3" name="Okomiti tekst s rezerviranim mjestom 2"/>
          <p:cNvSpPr>
            <a:spLocks noGrp="1"/>
          </p:cNvSpPr>
          <p:nvPr>
            <p:ph type="body" orient="vert" idx="1" hasCustomPrompt="1"/>
          </p:nvPr>
        </p:nvSpPr>
        <p:spPr>
          <a:xfrm>
            <a:off x="913796" y="609599"/>
            <a:ext cx="7916872" cy="5181601"/>
          </a:xfrm>
        </p:spPr>
        <p:txBody>
          <a:bodyPr vert="eaVert" rtlCol="0" anchor="t"/>
          <a:lstStyle/>
          <a:p>
            <a:pPr lvl="0" rtl="0"/>
            <a:r>
              <a:rPr lang="hr-HR" noProof="0"/>
              <a:t>Kliknite da biste uredili stilove teksta matrice</a:t>
            </a:r>
          </a:p>
          <a:p>
            <a:pPr lvl="1" rtl="0"/>
            <a:r>
              <a:rPr lang="hr-HR" noProof="0"/>
              <a:t>Druga razina</a:t>
            </a:r>
          </a:p>
          <a:p>
            <a:pPr lvl="2" rtl="0"/>
            <a:r>
              <a:rPr lang="hr-HR" noProof="0"/>
              <a:t>Treća razina</a:t>
            </a:r>
          </a:p>
          <a:p>
            <a:pPr lvl="3" rtl="0"/>
            <a:r>
              <a:rPr lang="hr-HR" noProof="0"/>
              <a:t>Četvrta razina</a:t>
            </a:r>
          </a:p>
          <a:p>
            <a:pPr lvl="4" rtl="0"/>
            <a:r>
              <a:rPr lang="hr-HR" noProof="0"/>
              <a:t>Peta razina</a:t>
            </a:r>
          </a:p>
        </p:txBody>
      </p:sp>
      <p:sp>
        <p:nvSpPr>
          <p:cNvPr id="4" name="Rezervirano mjesto za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63E6EEB-134F-40CD-A98B-428E9884C2B4}" type="datetime1">
              <a:rPr lang="hr-HR" noProof="0" smtClean="0"/>
              <a:t>22.3.2021.</a:t>
            </a:fld>
            <a:endParaRPr lang="hr-HR" noProof="0"/>
          </a:p>
        </p:txBody>
      </p:sp>
      <p:sp>
        <p:nvSpPr>
          <p:cNvPr id="5" name="Rezervirano mjesto za podnožj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r-HR" noProof="0"/>
          </a:p>
        </p:txBody>
      </p:sp>
      <p:sp>
        <p:nvSpPr>
          <p:cNvPr id="6" name="Rezervirano mjesto za broj slajd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hr-HR" noProof="0" smtClean="0"/>
              <a:pPr/>
              <a:t>‹#›</a:t>
            </a:fld>
            <a:endParaRPr lang="hr-HR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 sadržaj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r-HR" noProof="0"/>
              <a:t>Kliknite da biste uredili stil naslova matrice</a:t>
            </a:r>
          </a:p>
        </p:txBody>
      </p:sp>
      <p:sp>
        <p:nvSpPr>
          <p:cNvPr id="3" name="Rezervirano mjesto za sadržaj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hr-HR" noProof="0"/>
              <a:t>Kliknite da biste uredili stilove teksta matrice</a:t>
            </a:r>
          </a:p>
          <a:p>
            <a:pPr lvl="1" rtl="0"/>
            <a:r>
              <a:rPr lang="hr-HR" noProof="0"/>
              <a:t>Druga razina</a:t>
            </a:r>
          </a:p>
          <a:p>
            <a:pPr lvl="2" rtl="0"/>
            <a:r>
              <a:rPr lang="hr-HR" noProof="0"/>
              <a:t>Treća razina</a:t>
            </a:r>
          </a:p>
          <a:p>
            <a:pPr lvl="3" rtl="0"/>
            <a:r>
              <a:rPr lang="hr-HR" noProof="0"/>
              <a:t>Četvrta razina</a:t>
            </a:r>
          </a:p>
          <a:p>
            <a:pPr lvl="4" rtl="0"/>
            <a:r>
              <a:rPr lang="hr-HR" noProof="0"/>
              <a:t>Peta razina</a:t>
            </a:r>
          </a:p>
        </p:txBody>
      </p:sp>
      <p:sp>
        <p:nvSpPr>
          <p:cNvPr id="4" name="Rezervirano mjesto za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9AB9766-6BFF-46C8-B90C-FACB0286D22A}" type="datetime1">
              <a:rPr lang="hr-HR" noProof="0" smtClean="0"/>
              <a:t>22.3.2021.</a:t>
            </a:fld>
            <a:endParaRPr lang="hr-HR" noProof="0"/>
          </a:p>
        </p:txBody>
      </p:sp>
      <p:sp>
        <p:nvSpPr>
          <p:cNvPr id="5" name="Rezervirano mjesto za podnožj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r-HR" noProof="0"/>
          </a:p>
        </p:txBody>
      </p:sp>
      <p:sp>
        <p:nvSpPr>
          <p:cNvPr id="6" name="Rezervirano mjesto za broj slajd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hr-HR" noProof="0" smtClean="0"/>
              <a:pPr/>
              <a:t>‹#›</a:t>
            </a:fld>
            <a:endParaRPr lang="hr-HR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aglavlje sekci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rtlCol="0" anchor="b"/>
          <a:lstStyle>
            <a:lvl1pPr algn="ctr">
              <a:defRPr sz="4000" b="0" cap="none"/>
            </a:lvl1pPr>
          </a:lstStyle>
          <a:p>
            <a:pPr rtl="0"/>
            <a:r>
              <a:rPr lang="hr-HR" noProof="0"/>
              <a:t>Kliknite da biste uredili stil naslova matrice</a:t>
            </a:r>
          </a:p>
        </p:txBody>
      </p:sp>
      <p:sp>
        <p:nvSpPr>
          <p:cNvPr id="3" name="Rezervirano mjesto za tekst 2"/>
          <p:cNvSpPr>
            <a:spLocks noGrp="1"/>
          </p:cNvSpPr>
          <p:nvPr>
            <p:ph type="body" idx="1" hasCustomPrompt="1"/>
          </p:nvPr>
        </p:nvSpPr>
        <p:spPr>
          <a:xfrm>
            <a:off x="1295401" y="3589879"/>
            <a:ext cx="9590550" cy="1507054"/>
          </a:xfrm>
        </p:spPr>
        <p:txBody>
          <a:bodyPr rtlCol="0"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r-HR" noProof="0"/>
              <a:t>Kliknite da biste uredili stilove teksta matrice</a:t>
            </a:r>
          </a:p>
        </p:txBody>
      </p:sp>
      <p:sp>
        <p:nvSpPr>
          <p:cNvPr id="4" name="Rezervirano mjesto za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67E4EF9-A7FB-4156-91B2-89634D738C41}" type="datetime1">
              <a:rPr lang="hr-HR" noProof="0" smtClean="0"/>
              <a:t>22.3.2021.</a:t>
            </a:fld>
            <a:endParaRPr lang="hr-HR" noProof="0"/>
          </a:p>
        </p:txBody>
      </p:sp>
      <p:sp>
        <p:nvSpPr>
          <p:cNvPr id="5" name="Rezervirano mjesto za podnožj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r-HR" noProof="0"/>
          </a:p>
        </p:txBody>
      </p:sp>
      <p:sp>
        <p:nvSpPr>
          <p:cNvPr id="6" name="Rezervirano mjesto za broj slajd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hr-HR" noProof="0" smtClean="0"/>
              <a:pPr/>
              <a:t>‹#›</a:t>
            </a:fld>
            <a:endParaRPr lang="hr-HR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Sadržaj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r-HR" noProof="0"/>
              <a:t>Kliknite da biste uredili stil naslova matrice</a:t>
            </a:r>
          </a:p>
        </p:txBody>
      </p:sp>
      <p:sp>
        <p:nvSpPr>
          <p:cNvPr id="3" name="Rezervirano mjesto za sadržaj 2"/>
          <p:cNvSpPr>
            <a:spLocks noGrp="1"/>
          </p:cNvSpPr>
          <p:nvPr>
            <p:ph sz="half" idx="1" hasCustomPrompt="1"/>
          </p:nvPr>
        </p:nvSpPr>
        <p:spPr>
          <a:xfrm>
            <a:off x="913795" y="1732449"/>
            <a:ext cx="5060497" cy="4058750"/>
          </a:xfrm>
        </p:spPr>
        <p:txBody>
          <a:bodyPr rtlCol="0" anchor="t">
            <a:normAutofit/>
          </a:bodyPr>
          <a:lstStyle/>
          <a:p>
            <a:pPr lvl="0" rtl="0"/>
            <a:r>
              <a:rPr lang="hr-HR" noProof="0"/>
              <a:t>Kliknite da biste uredili stilove teksta matrice</a:t>
            </a:r>
          </a:p>
          <a:p>
            <a:pPr lvl="1" rtl="0"/>
            <a:r>
              <a:rPr lang="hr-HR" noProof="0"/>
              <a:t>Druga razina</a:t>
            </a:r>
          </a:p>
          <a:p>
            <a:pPr lvl="2" rtl="0"/>
            <a:r>
              <a:rPr lang="hr-HR" noProof="0"/>
              <a:t>Treća razina</a:t>
            </a:r>
          </a:p>
          <a:p>
            <a:pPr lvl="3" rtl="0"/>
            <a:r>
              <a:rPr lang="hr-HR" noProof="0"/>
              <a:t>Četvrta razina</a:t>
            </a:r>
          </a:p>
          <a:p>
            <a:pPr lvl="4" rtl="0"/>
            <a:r>
              <a:rPr lang="hr-HR" noProof="0"/>
              <a:t>Peta razina</a:t>
            </a:r>
          </a:p>
        </p:txBody>
      </p:sp>
      <p:sp>
        <p:nvSpPr>
          <p:cNvPr id="4" name="Rezervirano mjesto za sadržaj 3"/>
          <p:cNvSpPr>
            <a:spLocks noGrp="1"/>
          </p:cNvSpPr>
          <p:nvPr>
            <p:ph sz="half" idx="2" hasCustomPrompt="1"/>
          </p:nvPr>
        </p:nvSpPr>
        <p:spPr>
          <a:xfrm>
            <a:off x="6202892" y="1732449"/>
            <a:ext cx="5064665" cy="4058751"/>
          </a:xfrm>
        </p:spPr>
        <p:txBody>
          <a:bodyPr rtlCol="0" anchor="t">
            <a:normAutofit/>
          </a:bodyPr>
          <a:lstStyle/>
          <a:p>
            <a:pPr lvl="0" rtl="0"/>
            <a:r>
              <a:rPr lang="hr-HR" noProof="0"/>
              <a:t>Kliknite da biste uredili stilove teksta matrice</a:t>
            </a:r>
          </a:p>
          <a:p>
            <a:pPr lvl="1" rtl="0"/>
            <a:r>
              <a:rPr lang="hr-HR" noProof="0"/>
              <a:t>Druga razina</a:t>
            </a:r>
          </a:p>
          <a:p>
            <a:pPr lvl="2" rtl="0"/>
            <a:r>
              <a:rPr lang="hr-HR" noProof="0"/>
              <a:t>Treća razina</a:t>
            </a:r>
          </a:p>
          <a:p>
            <a:pPr lvl="3" rtl="0"/>
            <a:r>
              <a:rPr lang="hr-HR" noProof="0"/>
              <a:t>Četvrta razina</a:t>
            </a:r>
          </a:p>
          <a:p>
            <a:pPr lvl="4" rtl="0"/>
            <a:r>
              <a:rPr lang="hr-HR" noProof="0"/>
              <a:t>Peta razina</a:t>
            </a:r>
          </a:p>
        </p:txBody>
      </p:sp>
      <p:sp>
        <p:nvSpPr>
          <p:cNvPr id="5" name="Rezervirano mjesto za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58E943B-189E-496C-829C-9B9A26F9B1E5}" type="datetime1">
              <a:rPr lang="hr-HR" noProof="0" smtClean="0"/>
              <a:t>22.3.2021.</a:t>
            </a:fld>
            <a:endParaRPr lang="hr-HR" noProof="0"/>
          </a:p>
        </p:txBody>
      </p:sp>
      <p:sp>
        <p:nvSpPr>
          <p:cNvPr id="6" name="Rezervirano mjesto za podnožj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r-HR" noProof="0"/>
          </a:p>
        </p:txBody>
      </p:sp>
      <p:sp>
        <p:nvSpPr>
          <p:cNvPr id="7" name="Rezervirano mjesto za broj slajd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hr-HR" noProof="0" smtClean="0"/>
              <a:pPr/>
              <a:t>‹#›</a:t>
            </a:fld>
            <a:endParaRPr lang="hr-HR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Usporedb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Slika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Slika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hr-HR" noProof="0"/>
              <a:t>Kliknite da biste uredili stil naslova matrice</a:t>
            </a:r>
          </a:p>
        </p:txBody>
      </p:sp>
      <p:sp>
        <p:nvSpPr>
          <p:cNvPr id="3" name="Rezervirano mjesto za tekst 2"/>
          <p:cNvSpPr>
            <a:spLocks noGrp="1"/>
          </p:cNvSpPr>
          <p:nvPr>
            <p:ph type="body" idx="1" hasCustomPrompt="1"/>
          </p:nvPr>
        </p:nvSpPr>
        <p:spPr>
          <a:xfrm>
            <a:off x="1005872" y="1835254"/>
            <a:ext cx="4876344" cy="544884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r-HR" noProof="0"/>
              <a:t>Kliknite da biste uredili stilove teksta matrice</a:t>
            </a:r>
          </a:p>
        </p:txBody>
      </p:sp>
      <p:sp>
        <p:nvSpPr>
          <p:cNvPr id="4" name="Rezervirano mjesto za sadržaj 3"/>
          <p:cNvSpPr>
            <a:spLocks noGrp="1"/>
          </p:cNvSpPr>
          <p:nvPr>
            <p:ph sz="half" idx="2" hasCustomPrompt="1"/>
          </p:nvPr>
        </p:nvSpPr>
        <p:spPr>
          <a:xfrm>
            <a:off x="1005872" y="2380137"/>
            <a:ext cx="4876344" cy="3411063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hr-HR" noProof="0"/>
              <a:t>Kliknite da biste uredili stilove teksta matrice</a:t>
            </a:r>
          </a:p>
          <a:p>
            <a:pPr lvl="1" rtl="0"/>
            <a:r>
              <a:rPr lang="hr-HR" noProof="0"/>
              <a:t>Druga razina</a:t>
            </a:r>
          </a:p>
          <a:p>
            <a:pPr lvl="2" rtl="0"/>
            <a:r>
              <a:rPr lang="hr-HR" noProof="0"/>
              <a:t>Treća razina</a:t>
            </a:r>
          </a:p>
          <a:p>
            <a:pPr lvl="3" rtl="0"/>
            <a:r>
              <a:rPr lang="hr-HR" noProof="0"/>
              <a:t>Četvrta razina</a:t>
            </a:r>
          </a:p>
          <a:p>
            <a:pPr lvl="4" rtl="0"/>
            <a:r>
              <a:rPr lang="hr-HR" noProof="0"/>
              <a:t>Peta razina</a:t>
            </a:r>
          </a:p>
        </p:txBody>
      </p:sp>
      <p:sp>
        <p:nvSpPr>
          <p:cNvPr id="5" name="Rezervirano mjesto za tekst 4"/>
          <p:cNvSpPr>
            <a:spLocks noGrp="1"/>
          </p:cNvSpPr>
          <p:nvPr>
            <p:ph type="body" sz="quarter" idx="3" hasCustomPrompt="1"/>
          </p:nvPr>
        </p:nvSpPr>
        <p:spPr>
          <a:xfrm>
            <a:off x="6294967" y="1835254"/>
            <a:ext cx="4895330" cy="544883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r-HR" noProof="0"/>
              <a:t>Kliknite da biste uredili stilove teksta matrice</a:t>
            </a:r>
          </a:p>
        </p:txBody>
      </p:sp>
      <p:sp>
        <p:nvSpPr>
          <p:cNvPr id="6" name="Rezervirano mjesto za sadržaj 5"/>
          <p:cNvSpPr>
            <a:spLocks noGrp="1"/>
          </p:cNvSpPr>
          <p:nvPr>
            <p:ph sz="quarter" idx="4" hasCustomPrompt="1"/>
          </p:nvPr>
        </p:nvSpPr>
        <p:spPr>
          <a:xfrm>
            <a:off x="6294967" y="2380137"/>
            <a:ext cx="4895330" cy="3411063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hr-HR" noProof="0"/>
              <a:t>Kliknite da biste uredili stilove teksta matrice</a:t>
            </a:r>
          </a:p>
          <a:p>
            <a:pPr lvl="1" rtl="0"/>
            <a:r>
              <a:rPr lang="hr-HR" noProof="0"/>
              <a:t>Druga razina</a:t>
            </a:r>
          </a:p>
          <a:p>
            <a:pPr lvl="2" rtl="0"/>
            <a:r>
              <a:rPr lang="hr-HR" noProof="0"/>
              <a:t>Treća razina</a:t>
            </a:r>
          </a:p>
          <a:p>
            <a:pPr lvl="3" rtl="0"/>
            <a:r>
              <a:rPr lang="hr-HR" noProof="0"/>
              <a:t>Četvrta razina</a:t>
            </a:r>
          </a:p>
          <a:p>
            <a:pPr lvl="4" rtl="0"/>
            <a:r>
              <a:rPr lang="hr-HR" noProof="0"/>
              <a:t>Peta razina</a:t>
            </a:r>
          </a:p>
        </p:txBody>
      </p:sp>
      <p:sp>
        <p:nvSpPr>
          <p:cNvPr id="7" name="Rezervirano mjesto za datum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69FA581-9E21-42A6-B145-084C9C507970}" type="datetime1">
              <a:rPr lang="hr-HR" noProof="0" smtClean="0"/>
              <a:t>22.3.2021.</a:t>
            </a:fld>
            <a:endParaRPr lang="hr-HR" noProof="0"/>
          </a:p>
        </p:txBody>
      </p:sp>
      <p:sp>
        <p:nvSpPr>
          <p:cNvPr id="8" name="Rezervirano mjesto za podnožj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r-HR" noProof="0"/>
          </a:p>
        </p:txBody>
      </p:sp>
      <p:sp>
        <p:nvSpPr>
          <p:cNvPr id="9" name="Rezervirano mjesto za broj slajd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hr-HR" noProof="0" smtClean="0"/>
              <a:pPr/>
              <a:t>‹#›</a:t>
            </a:fld>
            <a:endParaRPr lang="hr-HR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r-HR" noProof="0"/>
              <a:t>Kliknite da biste uredili stil naslova matrice</a:t>
            </a:r>
          </a:p>
        </p:txBody>
      </p:sp>
      <p:sp>
        <p:nvSpPr>
          <p:cNvPr id="3" name="Rezervirano mjesto za datum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A753CDA-C1DF-416B-9D1D-E2C9E9ECD51D}" type="datetime1">
              <a:rPr lang="hr-HR" noProof="0" smtClean="0"/>
              <a:t>22.3.2021.</a:t>
            </a:fld>
            <a:endParaRPr lang="hr-HR" noProof="0"/>
          </a:p>
        </p:txBody>
      </p:sp>
      <p:sp>
        <p:nvSpPr>
          <p:cNvPr id="4" name="Rezervirano mjesto za podnožj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r-HR" noProof="0"/>
          </a:p>
        </p:txBody>
      </p:sp>
      <p:sp>
        <p:nvSpPr>
          <p:cNvPr id="5" name="Rezervirano mjesto za broj slajd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hr-HR" noProof="0" smtClean="0"/>
              <a:pPr/>
              <a:t>‹#›</a:t>
            </a:fld>
            <a:endParaRPr lang="hr-HR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n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za datum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9456F74-EEA6-4507-9B99-BC915D6EB077}" type="datetime1">
              <a:rPr lang="hr-HR" noProof="0" smtClean="0"/>
              <a:t>22.3.2021.</a:t>
            </a:fld>
            <a:endParaRPr lang="hr-HR" noProof="0"/>
          </a:p>
        </p:txBody>
      </p:sp>
      <p:sp>
        <p:nvSpPr>
          <p:cNvPr id="3" name="Rezervirano mjesto za podnožj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r-HR" noProof="0"/>
          </a:p>
        </p:txBody>
      </p:sp>
      <p:sp>
        <p:nvSpPr>
          <p:cNvPr id="4" name="Rezervirano mjesto za broj slajd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hr-HR" noProof="0" smtClean="0"/>
              <a:pPr/>
              <a:t>‹#›</a:t>
            </a:fld>
            <a:endParaRPr lang="hr-HR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Sadržaj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rtlCol="0" anchor="b">
            <a:normAutofit/>
          </a:bodyPr>
          <a:lstStyle>
            <a:lvl1pPr algn="ctr">
              <a:defRPr sz="2400" b="0"/>
            </a:lvl1pPr>
          </a:lstStyle>
          <a:p>
            <a:pPr rtl="0"/>
            <a:r>
              <a:rPr lang="hr-HR" noProof="0"/>
              <a:t>Kliknite da biste uredili stil naslova matrice</a:t>
            </a:r>
          </a:p>
        </p:txBody>
      </p:sp>
      <p:sp>
        <p:nvSpPr>
          <p:cNvPr id="3" name="Rezervirano mjesto za sadržaj 2"/>
          <p:cNvSpPr>
            <a:spLocks noGrp="1"/>
          </p:cNvSpPr>
          <p:nvPr>
            <p:ph idx="1" hasCustomPrompt="1"/>
          </p:nvPr>
        </p:nvSpPr>
        <p:spPr>
          <a:xfrm>
            <a:off x="4855633" y="609600"/>
            <a:ext cx="6411924" cy="5181600"/>
          </a:xfrm>
        </p:spPr>
        <p:txBody>
          <a:bodyPr rtlCol="0">
            <a:normAutofit/>
          </a:bodyPr>
          <a:lstStyle/>
          <a:p>
            <a:pPr lvl="0" rtl="0"/>
            <a:r>
              <a:rPr lang="hr-HR" noProof="0"/>
              <a:t>Kliknite da biste uredili stilove teksta matrice</a:t>
            </a:r>
          </a:p>
          <a:p>
            <a:pPr lvl="1" rtl="0"/>
            <a:r>
              <a:rPr lang="hr-HR" noProof="0"/>
              <a:t>Druga razina</a:t>
            </a:r>
          </a:p>
          <a:p>
            <a:pPr lvl="2" rtl="0"/>
            <a:r>
              <a:rPr lang="hr-HR" noProof="0"/>
              <a:t>Treća razina</a:t>
            </a:r>
          </a:p>
          <a:p>
            <a:pPr lvl="3" rtl="0"/>
            <a:r>
              <a:rPr lang="hr-HR" noProof="0"/>
              <a:t>Četvrta razina</a:t>
            </a:r>
          </a:p>
          <a:p>
            <a:pPr lvl="4" rtl="0"/>
            <a:r>
              <a:rPr lang="hr-HR" noProof="0"/>
              <a:t>Peta razina</a:t>
            </a:r>
          </a:p>
        </p:txBody>
      </p:sp>
      <p:sp>
        <p:nvSpPr>
          <p:cNvPr id="4" name="Rezervirano mjesto za tekst 3"/>
          <p:cNvSpPr>
            <a:spLocks noGrp="1"/>
          </p:cNvSpPr>
          <p:nvPr>
            <p:ph type="body" sz="half" idx="2" hasCustomPrompt="1"/>
          </p:nvPr>
        </p:nvSpPr>
        <p:spPr>
          <a:xfrm>
            <a:off x="913795" y="2431518"/>
            <a:ext cx="3706889" cy="3359681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r-HR" noProof="0"/>
              <a:t>Kliknite da biste uredili stilove teksta matrice</a:t>
            </a:r>
          </a:p>
        </p:txBody>
      </p:sp>
      <p:sp>
        <p:nvSpPr>
          <p:cNvPr id="5" name="Rezervirano mjesto za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321B9B8-1E0C-4C44-A003-CF6F4971FB17}" type="datetime1">
              <a:rPr lang="hr-HR" noProof="0" smtClean="0"/>
              <a:t>22.3.2021.</a:t>
            </a:fld>
            <a:endParaRPr lang="hr-HR" noProof="0"/>
          </a:p>
        </p:txBody>
      </p:sp>
      <p:sp>
        <p:nvSpPr>
          <p:cNvPr id="6" name="Rezervirano mjesto za podnožj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r-HR" noProof="0"/>
          </a:p>
        </p:txBody>
      </p:sp>
      <p:sp>
        <p:nvSpPr>
          <p:cNvPr id="7" name="Rezervirano mjesto za broj slajd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hr-HR" noProof="0" smtClean="0"/>
              <a:pPr/>
              <a:t>‹#›</a:t>
            </a:fld>
            <a:endParaRPr lang="hr-HR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Slika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Slika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rtlCol="0" anchor="b">
            <a:noAutofit/>
          </a:bodyPr>
          <a:lstStyle>
            <a:lvl1pPr algn="ctr">
              <a:defRPr sz="3200" b="0"/>
            </a:lvl1pPr>
          </a:lstStyle>
          <a:p>
            <a:pPr rtl="0"/>
            <a:r>
              <a:rPr lang="hr-HR" noProof="0"/>
              <a:t>Kliknite da biste uredili stil naslova matrice</a:t>
            </a:r>
          </a:p>
        </p:txBody>
      </p:sp>
      <p:sp>
        <p:nvSpPr>
          <p:cNvPr id="3" name="Rezervirano mjesto za sliku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hr-HR" noProof="0"/>
              <a:t>Kliknite ikonu da biste dodali sliku</a:t>
            </a:r>
          </a:p>
        </p:txBody>
      </p:sp>
      <p:sp>
        <p:nvSpPr>
          <p:cNvPr id="4" name="Rezervirano mjesto za tekst 3"/>
          <p:cNvSpPr>
            <a:spLocks noGrp="1"/>
          </p:cNvSpPr>
          <p:nvPr>
            <p:ph type="body" sz="half" idx="2" hasCustomPrompt="1"/>
          </p:nvPr>
        </p:nvSpPr>
        <p:spPr>
          <a:xfrm>
            <a:off x="913795" y="2439261"/>
            <a:ext cx="5934949" cy="337613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r-HR" noProof="0"/>
              <a:t>Kliknite da biste uredili stilove teksta matrice</a:t>
            </a:r>
          </a:p>
        </p:txBody>
      </p:sp>
      <p:sp>
        <p:nvSpPr>
          <p:cNvPr id="5" name="Rezervirano mjesto za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FB5BD80-44D8-4398-8173-DD64AF0971B4}" type="datetime1">
              <a:rPr lang="hr-HR" noProof="0" smtClean="0"/>
              <a:t>22.3.2021.</a:t>
            </a:fld>
            <a:endParaRPr lang="hr-HR" noProof="0"/>
          </a:p>
        </p:txBody>
      </p:sp>
      <p:sp>
        <p:nvSpPr>
          <p:cNvPr id="6" name="Rezervirano mjesto za podnožj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r-HR" noProof="0"/>
          </a:p>
        </p:txBody>
      </p:sp>
      <p:sp>
        <p:nvSpPr>
          <p:cNvPr id="7" name="Rezervirano mjesto za broj slajd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hr-HR" noProof="0" smtClean="0"/>
              <a:pPr/>
              <a:t>‹#›</a:t>
            </a:fld>
            <a:endParaRPr lang="hr-HR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za naslov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hr-HR" noProof="0"/>
              <a:t>Kliknite da biste uredili stil naslova matrice</a:t>
            </a:r>
          </a:p>
        </p:txBody>
      </p:sp>
      <p:sp>
        <p:nvSpPr>
          <p:cNvPr id="3" name="Rezervirano mjesto za tekst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 rtl="0"/>
            <a:r>
              <a:rPr lang="hr-HR" noProof="0"/>
              <a:t>Kliknite da biste uredili stilove teksta matrice</a:t>
            </a:r>
          </a:p>
          <a:p>
            <a:pPr lvl="1" rtl="0"/>
            <a:r>
              <a:rPr lang="hr-HR" noProof="0"/>
              <a:t>Druga razina</a:t>
            </a:r>
          </a:p>
          <a:p>
            <a:pPr lvl="2" rtl="0"/>
            <a:r>
              <a:rPr lang="hr-HR" noProof="0"/>
              <a:t>Treća razina</a:t>
            </a:r>
          </a:p>
          <a:p>
            <a:pPr lvl="3" rtl="0"/>
            <a:r>
              <a:rPr lang="hr-HR" noProof="0"/>
              <a:t>Četvrta razina</a:t>
            </a:r>
          </a:p>
          <a:p>
            <a:pPr lvl="4" rtl="0"/>
            <a:r>
              <a:rPr lang="hr-HR" noProof="0"/>
              <a:t>Peta razina</a:t>
            </a:r>
          </a:p>
        </p:txBody>
      </p:sp>
      <p:sp>
        <p:nvSpPr>
          <p:cNvPr id="4" name="Rezervirano mjesto za datum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899FE243-17B7-4229-93B6-9DB7D32F5AE5}" type="datetime1">
              <a:rPr lang="hr-HR" smtClean="0"/>
              <a:pPr/>
              <a:t>22.3.2021.</a:t>
            </a:fld>
            <a:endParaRPr lang="hr-HR"/>
          </a:p>
        </p:txBody>
      </p:sp>
      <p:sp>
        <p:nvSpPr>
          <p:cNvPr id="5" name="Rezervirano mjesto za podnožje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hr-HR"/>
          </a:p>
        </p:txBody>
      </p:sp>
      <p:sp>
        <p:nvSpPr>
          <p:cNvPr id="6" name="Rezervirano mjesto za broj slajda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DF28FB93-0A08-4E7D-8E63-9EFA29F1E093}" type="slidenum">
              <a:rPr lang="hr-HR" smtClean="0"/>
              <a:pPr/>
              <a:t>‹#›</a:t>
            </a:fld>
            <a:endParaRPr lang="hr-HR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2" r:id="rId10"/>
    <p:sldLayoutId id="2147483853" r:id="rId11"/>
    <p:sldLayoutId id="2147483854" r:id="rId12"/>
    <p:sldLayoutId id="2147483855" r:id="rId13"/>
    <p:sldLayoutId id="2147483858" r:id="rId14"/>
    <p:sldLayoutId id="2147483859" r:id="rId15"/>
    <p:sldLayoutId id="2147483850" r:id="rId16"/>
    <p:sldLayoutId id="2147483851" r:id="rId17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Times New Roman" panose="02020603050405020304" pitchFamily="18" charset="0"/>
          <a:ea typeface="+mj-ea"/>
          <a:cs typeface="Times New Roman" panose="02020603050405020304" pitchFamily="18" charset="0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hyperlink" Target="https://knowledge.wharton.upenn.edu/article/data-shared-sold-whats-done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ka 4">
            <a:extLst>
              <a:ext uri="{FF2B5EF4-FFF2-40B4-BE49-F238E27FC236}">
                <a16:creationId xmlns:a16="http://schemas.microsoft.com/office/drawing/2014/main" id="{794E20B4-B38C-431D-97FB-559753C4CD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5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 useBgFill="1">
        <p:nvSpPr>
          <p:cNvPr id="15" name="Prostoručni oblik 5">
            <a:extLst>
              <a:ext uri="{FF2B5EF4-FFF2-40B4-BE49-F238E27FC236}">
                <a16:creationId xmlns:a16="http://schemas.microsoft.com/office/drawing/2014/main" id="{608EAA06-5488-416B-B2B2-E55213011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2769538" y="445383"/>
            <a:ext cx="1995577" cy="7534653"/>
          </a:xfrm>
          <a:prstGeom prst="round2SameRect">
            <a:avLst>
              <a:gd name="adj1" fmla="val 9679"/>
              <a:gd name="adj2" fmla="val 400"/>
            </a:avLst>
          </a:pr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="" xmlns:a14="http://schemas.microsoft.com/office/drawing/2010/main" xmlns:a16="http://schemas.microsoft.com/office/drawing/2014/main" xmlns:p14="http://schemas.microsoft.com/office/powerpoint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hr-HR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Naslov 1">
            <a:extLst>
              <a:ext uri="{FF2B5EF4-FFF2-40B4-BE49-F238E27FC236}">
                <a16:creationId xmlns:a16="http://schemas.microsoft.com/office/drawing/2014/main" id="{9E76074B-C45A-40AF-9F6D-1348D176FE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335" y="3496574"/>
            <a:ext cx="6436104" cy="1138686"/>
          </a:xfrm>
        </p:spPr>
        <p:txBody>
          <a:bodyPr rtlCol="0">
            <a:normAutofit/>
          </a:bodyPr>
          <a:lstStyle/>
          <a:p>
            <a:pPr algn="l" rtl="0"/>
            <a:r>
              <a:rPr lang="en-US" sz="4400">
                <a:latin typeface="Times New Roman" panose="02020603050405020304" pitchFamily="18" charset="0"/>
                <a:cs typeface="Times New Roman" panose="02020603050405020304" pitchFamily="18" charset="0"/>
              </a:rPr>
              <a:t>Ekonomija i rad</a:t>
            </a:r>
            <a:endParaRPr lang="hr-HR" sz="4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Podnaslov 2">
            <a:extLst>
              <a:ext uri="{FF2B5EF4-FFF2-40B4-BE49-F238E27FC236}">
                <a16:creationId xmlns:a16="http://schemas.microsoft.com/office/drawing/2014/main" id="{6C73FCE9-28D4-427E-BF96-E6B19E59E5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335" y="4548996"/>
            <a:ext cx="6436104" cy="534838"/>
          </a:xfrm>
        </p:spPr>
        <p:txBody>
          <a:bodyPr rtlCol="0">
            <a:normAutofit/>
          </a:bodyPr>
          <a:lstStyle/>
          <a:p>
            <a:pPr algn="l" rtl="0"/>
            <a:r>
              <a:rPr lang="en-US" sz="1800">
                <a:solidFill>
                  <a:srgbClr val="FF2A0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Ivica Grbavac 3.c</a:t>
            </a:r>
            <a:endParaRPr lang="hr-HR" sz="1800">
              <a:solidFill>
                <a:srgbClr val="FF2A0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8795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FD83A355-F4EE-449A-8FF6-965BB822C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52217" y="628729"/>
            <a:ext cx="6035782" cy="751416"/>
          </a:xfrm>
        </p:spPr>
        <p:txBody>
          <a:bodyPr rtlCol="0" anchor="b">
            <a:normAutofit/>
          </a:bodyPr>
          <a:lstStyle/>
          <a:p>
            <a:pPr algn="l" rtl="0"/>
            <a:r>
              <a:rPr lang="en-US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Ekonomija i globalni kapitalizam</a:t>
            </a:r>
            <a:endParaRPr lang="hr-HR" sz="32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zervirano mjesto za sadržaj 2">
            <a:extLst>
              <a:ext uri="{FF2B5EF4-FFF2-40B4-BE49-F238E27FC236}">
                <a16:creationId xmlns:a16="http://schemas.microsoft.com/office/drawing/2014/main" id="{DBE292CA-6284-4C1D-9FB2-E1D962FCDE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4804" y="1871529"/>
            <a:ext cx="6618822" cy="4495088"/>
          </a:xfrm>
        </p:spPr>
        <p:txBody>
          <a:bodyPr rtlCol="0" anchor="t">
            <a:normAutofit/>
          </a:bodyPr>
          <a:lstStyle/>
          <a:p>
            <a:pPr>
              <a:spcAft>
                <a:spcPts val="1000"/>
              </a:spcAft>
              <a:buSzPct val="90000"/>
            </a:pPr>
            <a:r>
              <a:rPr lang="en-US" sz="1800">
                <a:latin typeface="Times New Roman" panose="02020603050405020304" pitchFamily="18" charset="0"/>
                <a:cs typeface="Times New Roman" panose="02020603050405020304" pitchFamily="18" charset="0"/>
              </a:rPr>
              <a:t>Ekonomija je društvena znanost koja proučava razmjenu, raspodjelu, proizvodnju i potrošnju roba i usluga, razumna uporaba novca ili drugih sredstava za najveću korist i najmanju žrtvu.</a:t>
            </a:r>
          </a:p>
          <a:p>
            <a:pPr>
              <a:spcAft>
                <a:spcPts val="1000"/>
              </a:spcAft>
              <a:buSzPct val="90000"/>
            </a:pPr>
            <a:r>
              <a:rPr lang="en-US" sz="1800"/>
              <a:t>Grčki oikonomia – oikos (kuća) i nomos (zakon) – upravljanje kućom; u početku se odnosila isključivo na način gospodarenja u kućanstvu.</a:t>
            </a:r>
          </a:p>
          <a:p>
            <a:pPr algn="l"/>
            <a:r>
              <a:rPr lang="hr-HR" sz="1800"/>
              <a:t>Suprotno oikonomji postojala je hrematistika koja je označavala vještinu trgovanja i bogaćenja.</a:t>
            </a:r>
          </a:p>
          <a:p>
            <a:r>
              <a:rPr lang="en-US" sz="1800"/>
              <a:t>Ekonomija </a:t>
            </a:r>
            <a:r>
              <a:rPr lang="hr-HR" sz="1800"/>
              <a:t>≠</a:t>
            </a:r>
            <a:r>
              <a:rPr lang="en-US" sz="1800"/>
              <a:t> Gospodarstvo (uži pojam)</a:t>
            </a:r>
          </a:p>
          <a:p>
            <a:pPr>
              <a:spcAft>
                <a:spcPts val="1000"/>
              </a:spcAft>
              <a:buSzPct val="90000"/>
            </a:pPr>
            <a:endParaRPr lang="hr-HR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6900" indent="0" rtl="0">
              <a:spcAft>
                <a:spcPts val="1000"/>
              </a:spcAft>
              <a:buSzPct val="90000"/>
              <a:buNone/>
            </a:pPr>
            <a:endParaRPr lang="hr-HR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6" name="Slika 15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52950" y="1"/>
            <a:ext cx="7639050" cy="6858000"/>
          </a:xfrm>
          <a:prstGeom prst="rect">
            <a:avLst/>
          </a:prstGeom>
        </p:spPr>
      </p:pic>
      <p:pic>
        <p:nvPicPr>
          <p:cNvPr id="4" name="Slika 3">
            <a:extLst>
              <a:ext uri="{FF2B5EF4-FFF2-40B4-BE49-F238E27FC236}">
                <a16:creationId xmlns:a16="http://schemas.microsoft.com/office/drawing/2014/main" id="{9FC094AD-DFDC-4944-8341-B513DBD940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-3057" r="20625"/>
          <a:stretch/>
        </p:blipFill>
        <p:spPr>
          <a:xfrm>
            <a:off x="-3086100" y="10"/>
            <a:ext cx="763905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6241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31A9D060-2E3A-4961-91CF-CC9B312D6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Informacijski kapitalizam</a:t>
            </a:r>
            <a:endParaRPr lang="hr-HR"/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0352E5E3-3E39-4983-87BF-1DB877479B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Kapitalistički sustav u kojem informacija ima veliku vrijednost</a:t>
            </a:r>
          </a:p>
          <a:p>
            <a:r>
              <a:rPr lang="en-US"/>
              <a:t>Informacija je roba koja se prodaje na tržištu – pravodobna informacija o tome što konkurencija radi ima visoku tržišnu vrijednost.</a:t>
            </a:r>
          </a:p>
          <a:p>
            <a:r>
              <a:rPr lang="en-US"/>
              <a:t>Sve besplatne aplikacije koje nisu open-source zarađuju na prodaji podataka korisnika oglašavajućim partnerima.</a:t>
            </a:r>
          </a:p>
          <a:p>
            <a:pPr marL="36900" indent="0">
              <a:buNone/>
            </a:pPr>
            <a:r>
              <a:rPr lang="en-US">
                <a:hlinkClick r:id="rId2"/>
              </a:rPr>
              <a:t>Your Data Is Shared and Sold...What’s Being Done About It? - Knowledge@Wharton (upenn.edu)</a:t>
            </a:r>
            <a:endParaRPr lang="en-US"/>
          </a:p>
        </p:txBody>
      </p:sp>
      <p:pic>
        <p:nvPicPr>
          <p:cNvPr id="4" name="Slika 3">
            <a:extLst>
              <a:ext uri="{FF2B5EF4-FFF2-40B4-BE49-F238E27FC236}">
                <a16:creationId xmlns:a16="http://schemas.microsoft.com/office/drawing/2014/main" id="{28768403-3030-4B08-B939-BD15D36456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7500" b="-2500"/>
          <a:stretch/>
        </p:blipFill>
        <p:spPr>
          <a:xfrm>
            <a:off x="20" y="4530065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2980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31A9D060-2E3A-4961-91CF-CC9B312D6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Korporativni kapitalizam</a:t>
            </a:r>
            <a:endParaRPr lang="hr-HR"/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0352E5E3-3E39-4983-87BF-1DB877479B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Kapitalistički sustav u kojem birokratizirane hijerarhijski organizirane korporacije dominiraju tržištem.</a:t>
            </a:r>
          </a:p>
          <a:p>
            <a:r>
              <a:rPr lang="en-US"/>
              <a:t>Mnogi sociolozi raspravljaju o štetnosti korporativnog kapitalizma koji je aktualan. Navodno korporacije imaju toliku moć da ugrožavaju moć države i demokraciju.</a:t>
            </a:r>
          </a:p>
          <a:p>
            <a:r>
              <a:rPr lang="en-US"/>
              <a:t>Dobar primjer prijašnje navedene “moći” korporacija je ugljični otisak (carbon footprint), kojeg su izmislile naftne korporacije.</a:t>
            </a:r>
          </a:p>
        </p:txBody>
      </p:sp>
      <p:pic>
        <p:nvPicPr>
          <p:cNvPr id="4" name="Slika 3">
            <a:extLst>
              <a:ext uri="{FF2B5EF4-FFF2-40B4-BE49-F238E27FC236}">
                <a16:creationId xmlns:a16="http://schemas.microsoft.com/office/drawing/2014/main" id="{28768403-3030-4B08-B939-BD15D36456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8500" b="-23500"/>
          <a:stretch/>
        </p:blipFill>
        <p:spPr>
          <a:xfrm>
            <a:off x="20" y="4530065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7957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3AB9F62D-8738-4145-8DFA-FD816177C0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00396" y="5688205"/>
            <a:ext cx="5791205" cy="722120"/>
          </a:xfrm>
        </p:spPr>
        <p:txBody>
          <a:bodyPr/>
          <a:lstStyle/>
          <a:p>
            <a:pPr marL="36900" indent="0" algn="ctr">
              <a:buNone/>
            </a:pPr>
            <a:r>
              <a:rPr lang="en-US"/>
              <a:t>Negativne posljedice korporativnog kapitalizma</a:t>
            </a:r>
            <a:endParaRPr lang="hr-HR"/>
          </a:p>
        </p:txBody>
      </p:sp>
      <p:pic>
        <p:nvPicPr>
          <p:cNvPr id="5" name="Slika 4">
            <a:extLst>
              <a:ext uri="{FF2B5EF4-FFF2-40B4-BE49-F238E27FC236}">
                <a16:creationId xmlns:a16="http://schemas.microsoft.com/office/drawing/2014/main" id="{788D0A79-9E84-4375-B357-A706B9153F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4038" y="1357259"/>
            <a:ext cx="5623922" cy="4143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3565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7E5DB082-22F4-413E-8867-3F1EF9B063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Konfliktna perspektiva nezaposlenosti</a:t>
            </a:r>
            <a:endParaRPr lang="hr-HR"/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78BF5A4D-2682-40BC-B6DA-B623654F66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Više klase su privilegirane resursima za školovanje i bolje pozicioniranje u društvenoj stratifikaciji. U slučaju da su nezaposleni, često imaju ekonomske mogućnosti da pričekaju bolji posao, ulože dodatni novac i vrijeme na edukaciju te se vrlo brzo vrate u zaposlenost.</a:t>
            </a:r>
          </a:p>
          <a:p>
            <a:r>
              <a:rPr lang="en-US"/>
              <a:t>Niže klase se educiraju za niže plaćene poslove koji su lako zamjenjivi i podložni automatizaciji. Često nisu u mogućnosti dodatno se educirati.</a:t>
            </a:r>
          </a:p>
          <a:p>
            <a:r>
              <a:rPr lang="en-US"/>
              <a:t>Automatizacija je velik problem.</a:t>
            </a:r>
          </a:p>
          <a:p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2708653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lika 3">
            <a:extLst>
              <a:ext uri="{FF2B5EF4-FFF2-40B4-BE49-F238E27FC236}">
                <a16:creationId xmlns:a16="http://schemas.microsoft.com/office/drawing/2014/main" id="{AFC7D1DC-AA31-452A-8825-A9238009A2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9000"/>
          </a:blip>
          <a:srcRect b="25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Naslov 1">
            <a:extLst>
              <a:ext uri="{FF2B5EF4-FFF2-40B4-BE49-F238E27FC236}">
                <a16:creationId xmlns:a16="http://schemas.microsoft.com/office/drawing/2014/main" id="{6BB6D7AB-D455-4A3F-9274-538F7AD92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Moć, vlast i politika</a:t>
            </a:r>
            <a:endParaRPr lang="hr-HR"/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455757A8-8576-497D-97B7-A937424BED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Max Weber je strukturirao pojmove moći i vlasti. Bavi se legitimnim oblikom moći ili vlasti.</a:t>
            </a:r>
          </a:p>
          <a:p>
            <a:r>
              <a:rPr lang="en-US"/>
              <a:t>Moć – vjerojatnost da pojedinac ili grupa ljudi provede svoju volju, usprkos otporu drugih. Legitimna i nelegitimna; legitimna – priznata od većine ali ne mora biti legalna.</a:t>
            </a:r>
          </a:p>
          <a:p>
            <a:r>
              <a:rPr lang="en-US"/>
              <a:t>Vlast – vjerojatnost da će se određene osobe pokoriti naredbi određenog sadržaja. Tri tipa: karizmatska, tradicionalna i racionalno-legalna vlast.</a:t>
            </a:r>
          </a:p>
          <a:p>
            <a:r>
              <a:rPr lang="en-US" b="1"/>
              <a:t>Karizmatska</a:t>
            </a:r>
            <a:r>
              <a:rPr lang="en-US"/>
              <a:t> – počiva na odanosti podanika i njihovu vjeru u posebne sposobnosti pojedinca, </a:t>
            </a:r>
            <a:r>
              <a:rPr lang="en-US" b="1"/>
              <a:t>Tradicionalna</a:t>
            </a:r>
            <a:r>
              <a:rPr lang="en-US"/>
              <a:t> – temelji se na dogmatskom shvaćanju i neupitnosti tradicija i običaja, misli se da su svete i ispravne – lojalnost, </a:t>
            </a:r>
            <a:r>
              <a:rPr lang="en-US" b="1"/>
              <a:t>Racionalno-zakonska </a:t>
            </a:r>
            <a:r>
              <a:rPr lang="en-US"/>
              <a:t>– oblik vlasti koji se temlji na zakonima, ustavima i pravima.</a:t>
            </a:r>
            <a:r>
              <a:rPr lang="en-US" b="1"/>
              <a:t>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7368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DA84FA58-DB90-4A77-97D4-7F2CB390E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Teorijski pogledi na moć</a:t>
            </a:r>
            <a:endParaRPr lang="hr-HR"/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2C1AA1A0-4F37-4E43-8964-FF9B88A074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10353762" cy="4515951"/>
          </a:xfrm>
        </p:spPr>
        <p:txBody>
          <a:bodyPr/>
          <a:lstStyle/>
          <a:p>
            <a:r>
              <a:rPr lang="en-US"/>
              <a:t>Pluralistička perspektiva</a:t>
            </a:r>
          </a:p>
          <a:p>
            <a:pPr>
              <a:buFontTx/>
              <a:buChar char="-"/>
            </a:pPr>
            <a:r>
              <a:rPr lang="en-US"/>
              <a:t>Pokušava objasniti distribuciju moći u zapadnim demoktratskim društvima služeći se Weberovim “konstantnim zbrojem” – ako moć postoji negdje, nužno je da je ima toliko manje nekome drugome.</a:t>
            </a:r>
          </a:p>
          <a:p>
            <a:r>
              <a:rPr lang="en-US"/>
              <a:t>Marksistička perspektiva</a:t>
            </a:r>
          </a:p>
          <a:p>
            <a:pPr>
              <a:buFontTx/>
              <a:buChar char="-"/>
            </a:pPr>
            <a:r>
              <a:rPr lang="en-US"/>
              <a:t>Ekonomski resursi i bogatstvo su glavni izvori težnje i moći u društvu, budući da je moć u rukama kapitalista, oni su ekonomski determinirali društvo. Sva moć je koncentrirana u rukama ekonomski jake manjine.</a:t>
            </a:r>
          </a:p>
          <a:p>
            <a:r>
              <a:rPr lang="en-US"/>
              <a:t>Teorija elita</a:t>
            </a:r>
          </a:p>
          <a:p>
            <a:pPr marL="36900" indent="0">
              <a:buNone/>
            </a:pPr>
            <a:r>
              <a:rPr lang="en-US"/>
              <a:t>- Moć je koncentrirana u rukama neznatne manjine koja neodgovorno ulazi u sukobe. Društvo se dijeli na vladajuću manjinu i one kojima se vlada.</a:t>
            </a:r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17033046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Škriljevac">
  <a:themeElements>
    <a:clrScheme name="Custom 18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967255_TF55991576" id="{7ADB7308-8FF1-400E-92E5-3EE48A5259A8}" vid="{A5EAA153-AEDA-45DC-A374-2C690C8712EA}"/>
    </a:ext>
  </a:extLst>
</a:theme>
</file>

<file path=ppt/theme/theme2.xml><?xml version="1.0" encoding="utf-8"?>
<a:theme xmlns:a="http://schemas.openxmlformats.org/drawingml/2006/main" name="Tema sustava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sustava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21C015E-2B6B-4186-AA19-D3C2878D41E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83214C86-EE31-4BD9-A8DA-4E7809549F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5BE4635-D1B4-4307-892D-6B7970BB730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Dizajn Škriljevac</Template>
  <TotalTime>156</TotalTime>
  <Words>526</Words>
  <Application>Microsoft Office PowerPoint</Application>
  <PresentationFormat>Široki zaslon</PresentationFormat>
  <Paragraphs>35</Paragraphs>
  <Slides>8</Slides>
  <Notes>2</Notes>
  <HiddenSlides>0</HiddenSlides>
  <MMClips>0</MMClips>
  <ScaleCrop>false</ScaleCrop>
  <HeadingPairs>
    <vt:vector size="6" baseType="variant">
      <vt:variant>
        <vt:lpstr>Korišteni fontovi</vt:lpstr>
      </vt:variant>
      <vt:variant>
        <vt:i4>4</vt:i4>
      </vt:variant>
      <vt:variant>
        <vt:lpstr>Tema</vt:lpstr>
      </vt:variant>
      <vt:variant>
        <vt:i4>1</vt:i4>
      </vt:variant>
      <vt:variant>
        <vt:lpstr>Naslovi slajdova</vt:lpstr>
      </vt:variant>
      <vt:variant>
        <vt:i4>8</vt:i4>
      </vt:variant>
    </vt:vector>
  </HeadingPairs>
  <TitlesOfParts>
    <vt:vector size="13" baseType="lpstr">
      <vt:lpstr>Calibri</vt:lpstr>
      <vt:lpstr>Calisto MT</vt:lpstr>
      <vt:lpstr>Times New Roman</vt:lpstr>
      <vt:lpstr>Wingdings 2</vt:lpstr>
      <vt:lpstr>Škriljevac</vt:lpstr>
      <vt:lpstr>Ekonomija i rad</vt:lpstr>
      <vt:lpstr>Ekonomija i globalni kapitalizam</vt:lpstr>
      <vt:lpstr>Informacijski kapitalizam</vt:lpstr>
      <vt:lpstr>Korporativni kapitalizam</vt:lpstr>
      <vt:lpstr>PowerPoint prezentacija</vt:lpstr>
      <vt:lpstr>Konfliktna perspektiva nezaposlenosti</vt:lpstr>
      <vt:lpstr>Moć, vlast i politika</vt:lpstr>
      <vt:lpstr>Teorijski pogledi na moć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Ekonomija i rad</dc:title>
  <dc:creator>Ivica Grbavac</dc:creator>
  <cp:lastModifiedBy>Ivica Grbavac</cp:lastModifiedBy>
  <cp:revision>5</cp:revision>
  <dcterms:created xsi:type="dcterms:W3CDTF">2021-03-21T17:48:11Z</dcterms:created>
  <dcterms:modified xsi:type="dcterms:W3CDTF">2021-03-22T11:16:49Z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